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9" r:id="rId3"/>
    <p:sldId id="257" r:id="rId4"/>
    <p:sldId id="275" r:id="rId5"/>
    <p:sldId id="276" r:id="rId6"/>
    <p:sldId id="279" r:id="rId7"/>
    <p:sldId id="280" r:id="rId8"/>
    <p:sldId id="277" r:id="rId9"/>
    <p:sldId id="278" r:id="rId10"/>
    <p:sldId id="260" r:id="rId11"/>
    <p:sldId id="258" r:id="rId12"/>
    <p:sldId id="262" r:id="rId13"/>
    <p:sldId id="261" r:id="rId14"/>
    <p:sldId id="263" r:id="rId15"/>
    <p:sldId id="264" r:id="rId16"/>
    <p:sldId id="265" r:id="rId17"/>
    <p:sldId id="266" r:id="rId18"/>
    <p:sldId id="281" r:id="rId19"/>
    <p:sldId id="282" r:id="rId20"/>
    <p:sldId id="283" r:id="rId21"/>
    <p:sldId id="284" r:id="rId22"/>
    <p:sldId id="287" r:id="rId23"/>
    <p:sldId id="288" r:id="rId24"/>
    <p:sldId id="285" r:id="rId25"/>
    <p:sldId id="286" r:id="rId26"/>
    <p:sldId id="267" r:id="rId27"/>
    <p:sldId id="268" r:id="rId28"/>
    <p:sldId id="269" r:id="rId29"/>
    <p:sldId id="270" r:id="rId30"/>
    <p:sldId id="289" r:id="rId31"/>
    <p:sldId id="290" r:id="rId32"/>
    <p:sldId id="291" r:id="rId33"/>
    <p:sldId id="292" r:id="rId34"/>
    <p:sldId id="293" r:id="rId35"/>
    <p:sldId id="294" r:id="rId36"/>
    <p:sldId id="295" r:id="rId37"/>
    <p:sldId id="296" r:id="rId38"/>
    <p:sldId id="273" r:id="rId39"/>
    <p:sldId id="274" r:id="rId40"/>
    <p:sldId id="297" r:id="rId41"/>
    <p:sldId id="298" r:id="rId42"/>
    <p:sldId id="299" r:id="rId43"/>
  </p:sldIdLst>
  <p:sldSz cx="6858000" cy="9144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51" d="100"/>
          <a:sy n="51" d="100"/>
        </p:scale>
        <p:origin x="-2280" y="-90"/>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extLst/>
          </a:lstStyle>
          <a:p>
            <a:fld id="{D65DA9CF-0F0A-4FEA-95B8-A766A3D25C8E}" type="datetimeFigureOut">
              <a:rPr lang="en-US" smtClean="0"/>
              <a:pPr/>
              <a:t>11/19/2013</a:t>
            </a:fld>
            <a:endParaRPr lang="en-US"/>
          </a:p>
        </p:txBody>
      </p:sp>
      <p:sp>
        <p:nvSpPr>
          <p:cNvPr id="17" name="Footer Placeholder 16"/>
          <p:cNvSpPr>
            <a:spLocks noGrp="1"/>
          </p:cNvSpPr>
          <p:nvPr>
            <p:ph type="ftr" sz="quarter" idx="11"/>
          </p:nvPr>
        </p:nvSpPr>
        <p:spPr/>
        <p:txBody>
          <a:bodyPr/>
          <a:lstStyle>
            <a:extLst/>
          </a:lstStyle>
          <a:p>
            <a:endParaRPr lang="en-US"/>
          </a:p>
        </p:txBody>
      </p:sp>
      <p:sp>
        <p:nvSpPr>
          <p:cNvPr id="29" name="Slide Number Placeholder 28"/>
          <p:cNvSpPr>
            <a:spLocks noGrp="1"/>
          </p:cNvSpPr>
          <p:nvPr>
            <p:ph type="sldNum" sz="quarter" idx="12"/>
          </p:nvPr>
        </p:nvSpPr>
        <p:spPr/>
        <p:txBody>
          <a:bodyPr/>
          <a:lstStyle>
            <a:extLst/>
          </a:lstStyle>
          <a:p>
            <a:fld id="{F8BFAD67-BBC1-4A7A-B581-0B5755AE95F6}" type="slidenum">
              <a:rPr lang="en-US" smtClean="0"/>
              <a:pPr/>
              <a:t>‹#›</a:t>
            </a:fld>
            <a:endParaRPr lang="en-US"/>
          </a:p>
        </p:txBody>
      </p:sp>
      <p:sp>
        <p:nvSpPr>
          <p:cNvPr id="32" name="Rectangle 31"/>
          <p:cNvSpPr/>
          <p:nvPr/>
        </p:nvSpPr>
        <p:spPr>
          <a:xfrm>
            <a:off x="0" y="-2"/>
            <a:ext cx="274320" cy="9139275"/>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9" name="Rectangle 38"/>
          <p:cNvSpPr/>
          <p:nvPr/>
        </p:nvSpPr>
        <p:spPr>
          <a:xfrm>
            <a:off x="232169" y="907303"/>
            <a:ext cx="34290" cy="48768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0" name="Rectangle 39"/>
          <p:cNvSpPr/>
          <p:nvPr/>
        </p:nvSpPr>
        <p:spPr>
          <a:xfrm>
            <a:off x="201805" y="907303"/>
            <a:ext cx="20574" cy="48768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1" name="Rectangle 40"/>
          <p:cNvSpPr/>
          <p:nvPr/>
        </p:nvSpPr>
        <p:spPr>
          <a:xfrm>
            <a:off x="187515" y="907303"/>
            <a:ext cx="6858" cy="48768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42" name="Rectangle 41"/>
          <p:cNvSpPr/>
          <p:nvPr/>
        </p:nvSpPr>
        <p:spPr>
          <a:xfrm>
            <a:off x="166326" y="907303"/>
            <a:ext cx="6858" cy="48768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Title 7"/>
          <p:cNvSpPr>
            <a:spLocks noGrp="1"/>
          </p:cNvSpPr>
          <p:nvPr>
            <p:ph type="ctrTitle"/>
          </p:nvPr>
        </p:nvSpPr>
        <p:spPr>
          <a:xfrm>
            <a:off x="685800" y="5791200"/>
            <a:ext cx="5829300" cy="2633472"/>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685800" y="3779520"/>
            <a:ext cx="5829300" cy="201168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56" name="Rectangle 55"/>
          <p:cNvSpPr/>
          <p:nvPr/>
        </p:nvSpPr>
        <p:spPr>
          <a:xfrm>
            <a:off x="191468" y="6729859"/>
            <a:ext cx="54864" cy="225552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5" name="Rectangle 64"/>
          <p:cNvSpPr/>
          <p:nvPr/>
        </p:nvSpPr>
        <p:spPr>
          <a:xfrm>
            <a:off x="191468" y="6395759"/>
            <a:ext cx="54864" cy="3048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6" name="Rectangle 65"/>
          <p:cNvSpPr/>
          <p:nvPr/>
        </p:nvSpPr>
        <p:spPr>
          <a:xfrm>
            <a:off x="191468" y="6183580"/>
            <a:ext cx="54864" cy="18288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7" name="Rectangle 66"/>
          <p:cNvSpPr/>
          <p:nvPr/>
        </p:nvSpPr>
        <p:spPr>
          <a:xfrm>
            <a:off x="191468" y="6056745"/>
            <a:ext cx="54864" cy="97536"/>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65DA9CF-0F0A-4FEA-95B8-A766A3D25C8E}" type="datetimeFigureOut">
              <a:rPr lang="en-US" smtClean="0"/>
              <a:pPr/>
              <a:t>11/19/2013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8BFAD67-BBC1-4A7A-B581-0B5755AE95F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66186"/>
            <a:ext cx="1485900" cy="7802033"/>
          </a:xfrm>
        </p:spPr>
        <p:txBody>
          <a:bodyPr vert="eaVert" anchor="ct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66186"/>
            <a:ext cx="4400550" cy="7802033"/>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65DA9CF-0F0A-4FEA-95B8-A766A3D25C8E}" type="datetimeFigureOut">
              <a:rPr lang="en-US" smtClean="0"/>
              <a:pPr/>
              <a:t>11/19/2013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8BFAD67-BBC1-4A7A-B581-0B5755AE95F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65DA9CF-0F0A-4FEA-95B8-A766A3D25C8E}" type="datetimeFigureOut">
              <a:rPr lang="en-US" smtClean="0"/>
              <a:pPr/>
              <a:t>11/19/2013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8BFAD67-BBC1-4A7A-B581-0B5755AE95F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3621714" y="1431851"/>
            <a:ext cx="3241602" cy="77216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5" name="Freeform 14"/>
          <p:cNvSpPr>
            <a:spLocks/>
          </p:cNvSpPr>
          <p:nvPr/>
        </p:nvSpPr>
        <p:spPr bwMode="auto">
          <a:xfrm>
            <a:off x="280475" y="0"/>
            <a:ext cx="4135902" cy="8820443"/>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3" name="Freeform 12"/>
          <p:cNvSpPr>
            <a:spLocks/>
          </p:cNvSpPr>
          <p:nvPr/>
        </p:nvSpPr>
        <p:spPr bwMode="auto">
          <a:xfrm rot="5236414">
            <a:off x="2146446" y="2324843"/>
            <a:ext cx="5486400" cy="89154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6" name="Freeform 15"/>
          <p:cNvSpPr>
            <a:spLocks/>
          </p:cNvSpPr>
          <p:nvPr/>
        </p:nvSpPr>
        <p:spPr bwMode="auto">
          <a:xfrm>
            <a:off x="4457700" y="0"/>
            <a:ext cx="2057400" cy="56896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7" name="Freeform 16"/>
          <p:cNvSpPr>
            <a:spLocks/>
          </p:cNvSpPr>
          <p:nvPr/>
        </p:nvSpPr>
        <p:spPr bwMode="auto">
          <a:xfrm>
            <a:off x="4457700" y="5689600"/>
            <a:ext cx="2400300" cy="1524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8" name="Freeform 17"/>
          <p:cNvSpPr>
            <a:spLocks/>
          </p:cNvSpPr>
          <p:nvPr/>
        </p:nvSpPr>
        <p:spPr bwMode="auto">
          <a:xfrm>
            <a:off x="4457700" y="0"/>
            <a:ext cx="1028700" cy="56896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9" name="Freeform 18"/>
          <p:cNvSpPr>
            <a:spLocks/>
          </p:cNvSpPr>
          <p:nvPr/>
        </p:nvSpPr>
        <p:spPr bwMode="auto">
          <a:xfrm>
            <a:off x="4461273" y="5662085"/>
            <a:ext cx="1568053" cy="3481916"/>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0" name="Freeform 19"/>
          <p:cNvSpPr>
            <a:spLocks/>
          </p:cNvSpPr>
          <p:nvPr/>
        </p:nvSpPr>
        <p:spPr bwMode="auto">
          <a:xfrm>
            <a:off x="4457700" y="5689600"/>
            <a:ext cx="1200150" cy="34544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1" name="Freeform 20"/>
          <p:cNvSpPr>
            <a:spLocks/>
          </p:cNvSpPr>
          <p:nvPr/>
        </p:nvSpPr>
        <p:spPr bwMode="auto">
          <a:xfrm>
            <a:off x="4457700" y="1828800"/>
            <a:ext cx="2400300" cy="38608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2" name="Freeform 21"/>
          <p:cNvSpPr>
            <a:spLocks/>
          </p:cNvSpPr>
          <p:nvPr/>
        </p:nvSpPr>
        <p:spPr bwMode="auto">
          <a:xfrm>
            <a:off x="4457700" y="2336800"/>
            <a:ext cx="2400300" cy="33528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3" name="Freeform 22"/>
          <p:cNvSpPr>
            <a:spLocks/>
          </p:cNvSpPr>
          <p:nvPr/>
        </p:nvSpPr>
        <p:spPr bwMode="auto">
          <a:xfrm>
            <a:off x="742950" y="5689600"/>
            <a:ext cx="3714750" cy="34544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4" name="Freeform 23"/>
          <p:cNvSpPr>
            <a:spLocks/>
          </p:cNvSpPr>
          <p:nvPr/>
        </p:nvSpPr>
        <p:spPr bwMode="auto">
          <a:xfrm>
            <a:off x="400050" y="5689600"/>
            <a:ext cx="4000500" cy="34544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5" name="Freeform 24"/>
          <p:cNvSpPr>
            <a:spLocks/>
          </p:cNvSpPr>
          <p:nvPr/>
        </p:nvSpPr>
        <p:spPr bwMode="auto">
          <a:xfrm>
            <a:off x="275118" y="3251200"/>
            <a:ext cx="4229100" cy="24384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6" name="Freeform 25"/>
          <p:cNvSpPr>
            <a:spLocks/>
          </p:cNvSpPr>
          <p:nvPr/>
        </p:nvSpPr>
        <p:spPr bwMode="auto">
          <a:xfrm>
            <a:off x="275118" y="2844800"/>
            <a:ext cx="4229100" cy="28448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7" name="Freeform 26"/>
          <p:cNvSpPr>
            <a:spLocks/>
          </p:cNvSpPr>
          <p:nvPr/>
        </p:nvSpPr>
        <p:spPr bwMode="auto">
          <a:xfrm>
            <a:off x="3429000" y="5689600"/>
            <a:ext cx="1028700" cy="34544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3" name="Text Placeholder 2"/>
          <p:cNvSpPr>
            <a:spLocks noGrp="1"/>
          </p:cNvSpPr>
          <p:nvPr>
            <p:ph type="body" idx="1"/>
          </p:nvPr>
        </p:nvSpPr>
        <p:spPr>
          <a:xfrm>
            <a:off x="530177" y="1802229"/>
            <a:ext cx="4288536" cy="1303315"/>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D65DA9CF-0F0A-4FEA-95B8-A766A3D25C8E}" type="datetimeFigureOut">
              <a:rPr lang="en-US" smtClean="0"/>
              <a:pPr/>
              <a:t>11/19/2013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8BFAD67-BBC1-4A7A-B581-0B5755AE95F6}" type="slidenum">
              <a:rPr lang="en-US" smtClean="0"/>
              <a:pPr/>
              <a:t>‹#›</a:t>
            </a:fld>
            <a:endParaRPr lang="en-US"/>
          </a:p>
        </p:txBody>
      </p:sp>
      <p:sp>
        <p:nvSpPr>
          <p:cNvPr id="7" name="Rectangle 6"/>
          <p:cNvSpPr/>
          <p:nvPr/>
        </p:nvSpPr>
        <p:spPr>
          <a:xfrm>
            <a:off x="272370" y="536353"/>
            <a:ext cx="6377940" cy="1181687"/>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530176" y="682752"/>
            <a:ext cx="6117336" cy="1036320"/>
          </a:xfrm>
        </p:spPr>
        <p:txBody>
          <a:bodyPr tIns="64008"/>
          <a:lstStyle>
            <a:lvl1pPr algn="l">
              <a:buNone/>
              <a:defRPr sz="3800" b="0" cap="none" spc="-150" baseline="0"/>
            </a:lvl1pPr>
            <a:extLst/>
          </a:lstStyle>
          <a:p>
            <a:r>
              <a:rPr kumimoji="0" lang="en-US" smtClean="0"/>
              <a:t>Click to edit Master title style</a:t>
            </a:r>
            <a:endParaRPr kumimoji="0" lang="en-US"/>
          </a:p>
        </p:txBody>
      </p:sp>
      <p:sp>
        <p:nvSpPr>
          <p:cNvPr id="8" name="Rectangle 7"/>
          <p:cNvSpPr/>
          <p:nvPr/>
        </p:nvSpPr>
        <p:spPr>
          <a:xfrm flipH="1">
            <a:off x="278654" y="907303"/>
            <a:ext cx="20574" cy="48768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Rectangle 8"/>
          <p:cNvSpPr/>
          <p:nvPr/>
        </p:nvSpPr>
        <p:spPr>
          <a:xfrm flipH="1">
            <a:off x="308332" y="907303"/>
            <a:ext cx="20574" cy="48768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Rectangle 9"/>
          <p:cNvSpPr/>
          <p:nvPr/>
        </p:nvSpPr>
        <p:spPr>
          <a:xfrm flipH="1">
            <a:off x="336338" y="907303"/>
            <a:ext cx="6858" cy="48768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flipH="1">
            <a:off x="357527" y="907303"/>
            <a:ext cx="6858" cy="48768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375359" y="907303"/>
            <a:ext cx="27432" cy="48768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682752"/>
            <a:ext cx="6172200" cy="12192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348258" y="2360669"/>
            <a:ext cx="3028950" cy="6034617"/>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3491508" y="2360669"/>
            <a:ext cx="3028950" cy="6034617"/>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D65DA9CF-0F0A-4FEA-95B8-A766A3D25C8E}" type="datetimeFigureOut">
              <a:rPr lang="en-US" smtClean="0"/>
              <a:pPr/>
              <a:t>11/19/2013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F8BFAD67-BBC1-4A7A-B581-0B5755AE95F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536354"/>
            <a:ext cx="6650310" cy="1181687"/>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378618" y="682752"/>
            <a:ext cx="5829300" cy="1219200"/>
          </a:xfrm>
        </p:spPr>
        <p:txBody>
          <a:bodyPr anchor="t"/>
          <a:lstStyle>
            <a:lvl1pPr>
              <a:defRPr sz="400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42900" y="2413000"/>
            <a:ext cx="3030141" cy="853016"/>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3483769" y="2413000"/>
            <a:ext cx="3031331" cy="853016"/>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42900" y="3278716"/>
            <a:ext cx="3030141" cy="5279136"/>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3483769" y="3278716"/>
            <a:ext cx="3031331" cy="5279136"/>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D65DA9CF-0F0A-4FEA-95B8-A766A3D25C8E}" type="datetimeFigureOut">
              <a:rPr lang="en-US" smtClean="0"/>
              <a:pPr/>
              <a:t>11/19/2013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F8BFAD67-BBC1-4A7A-B581-0B5755AE95F6}" type="slidenum">
              <a:rPr lang="en-US" smtClean="0"/>
              <a:pPr/>
              <a:t>‹#›</a:t>
            </a:fld>
            <a:endParaRPr lang="en-US"/>
          </a:p>
        </p:txBody>
      </p:sp>
      <p:sp>
        <p:nvSpPr>
          <p:cNvPr id="16" name="Rectangle 15"/>
          <p:cNvSpPr/>
          <p:nvPr/>
        </p:nvSpPr>
        <p:spPr>
          <a:xfrm>
            <a:off x="65843" y="907303"/>
            <a:ext cx="34290" cy="48768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7" name="Rectangle 16"/>
          <p:cNvSpPr/>
          <p:nvPr/>
        </p:nvSpPr>
        <p:spPr>
          <a:xfrm>
            <a:off x="35479" y="907303"/>
            <a:ext cx="20574" cy="48768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8" name="Rectangle 17"/>
          <p:cNvSpPr/>
          <p:nvPr/>
        </p:nvSpPr>
        <p:spPr>
          <a:xfrm>
            <a:off x="21189" y="907303"/>
            <a:ext cx="6858" cy="48768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9" name="Rectangle 18"/>
          <p:cNvSpPr/>
          <p:nvPr/>
        </p:nvSpPr>
        <p:spPr>
          <a:xfrm>
            <a:off x="0" y="907303"/>
            <a:ext cx="6858" cy="48768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0" name="Rectangle 19"/>
          <p:cNvSpPr/>
          <p:nvPr/>
        </p:nvSpPr>
        <p:spPr>
          <a:xfrm flipH="1">
            <a:off x="112328" y="907303"/>
            <a:ext cx="20574" cy="48768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1" name="Rectangle 20"/>
          <p:cNvSpPr/>
          <p:nvPr/>
        </p:nvSpPr>
        <p:spPr>
          <a:xfrm flipH="1">
            <a:off x="142006" y="907303"/>
            <a:ext cx="20574" cy="48768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Rectangle 21"/>
          <p:cNvSpPr/>
          <p:nvPr/>
        </p:nvSpPr>
        <p:spPr>
          <a:xfrm flipH="1">
            <a:off x="170012" y="907303"/>
            <a:ext cx="6858" cy="48768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9" name="Rectangle 28"/>
          <p:cNvSpPr/>
          <p:nvPr/>
        </p:nvSpPr>
        <p:spPr>
          <a:xfrm flipH="1">
            <a:off x="191201" y="907303"/>
            <a:ext cx="6858" cy="48768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30" name="Rectangle 29"/>
          <p:cNvSpPr/>
          <p:nvPr/>
        </p:nvSpPr>
        <p:spPr>
          <a:xfrm>
            <a:off x="209033" y="907303"/>
            <a:ext cx="27432" cy="48768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682752"/>
            <a:ext cx="5829300" cy="1219200"/>
          </a:xfrm>
        </p:spPr>
        <p:txBody>
          <a:bodyPr/>
          <a:lstStyle>
            <a:lvl1pPr>
              <a:defRPr sz="4000" cap="none" baseline="0"/>
            </a:lvl1pPr>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D65DA9CF-0F0A-4FEA-95B8-A766A3D25C8E}" type="datetimeFigureOut">
              <a:rPr lang="en-US" smtClean="0"/>
              <a:pPr/>
              <a:t>11/19/2013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F8BFAD67-BBC1-4A7A-B581-0B5755AE95F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D65DA9CF-0F0A-4FEA-95B8-A766A3D25C8E}" type="datetimeFigureOut">
              <a:rPr lang="en-US" smtClean="0"/>
              <a:pPr/>
              <a:t>11/19/2013</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F8BFAD67-BBC1-4A7A-B581-0B5755AE95F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364067"/>
            <a:ext cx="6172200" cy="1549400"/>
          </a:xfrm>
        </p:spPr>
        <p:txBody>
          <a:bodyPr anchor="ctr"/>
          <a:lstStyle>
            <a:lvl1pPr algn="l">
              <a:buNone/>
              <a:defRPr sz="3600" b="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14350" y="1913467"/>
            <a:ext cx="1885950" cy="6096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2571750" y="1913467"/>
            <a:ext cx="4114800" cy="6096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D65DA9CF-0F0A-4FEA-95B8-A766A3D25C8E}" type="datetimeFigureOut">
              <a:rPr lang="en-US" smtClean="0"/>
              <a:pPr/>
              <a:t>11/19/2013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F8BFAD67-BBC1-4A7A-B581-0B5755AE95F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76024" y="1"/>
            <a:ext cx="6583680" cy="2504049"/>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cxnSp>
        <p:nvCxnSpPr>
          <p:cNvPr id="9" name="Straight Connector 8"/>
          <p:cNvCxnSpPr/>
          <p:nvPr/>
        </p:nvCxnSpPr>
        <p:spPr>
          <a:xfrm flipV="1">
            <a:off x="272396" y="2513371"/>
            <a:ext cx="6586967"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6347214" y="1663069"/>
            <a:ext cx="177017" cy="96350"/>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685800" y="588336"/>
            <a:ext cx="5143500" cy="935665"/>
          </a:xfrm>
        </p:spPr>
        <p:txBody>
          <a:bodyPr anchor="b"/>
          <a:lstStyle>
            <a:lvl1pPr algn="l">
              <a:buNone/>
              <a:defRPr sz="21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76024" y="2525042"/>
            <a:ext cx="6583680" cy="6613525"/>
          </a:xfrm>
          <a:solidFill>
            <a:schemeClr val="bg2"/>
          </a:solidFill>
        </p:spPr>
        <p:txBody>
          <a:bodyPr/>
          <a:lstStyle>
            <a:lvl1pPr marL="0" indent="0">
              <a:buNone/>
              <a:defRPr sz="3200"/>
            </a:lvl1pPr>
            <a:extLst/>
          </a:lstStyle>
          <a:p>
            <a:r>
              <a:rPr kumimoji="0" lang="en-US" smtClean="0"/>
              <a:t>Click icon to add picture</a:t>
            </a:r>
            <a:endParaRPr kumimoji="0" lang="en-US"/>
          </a:p>
        </p:txBody>
      </p:sp>
      <p:sp>
        <p:nvSpPr>
          <p:cNvPr id="4" name="Text Placeholder 3"/>
          <p:cNvSpPr>
            <a:spLocks noGrp="1"/>
          </p:cNvSpPr>
          <p:nvPr>
            <p:ph type="body" sz="half" idx="2"/>
          </p:nvPr>
        </p:nvSpPr>
        <p:spPr bwMode="grayWhite">
          <a:xfrm>
            <a:off x="685800" y="1533525"/>
            <a:ext cx="5143500" cy="9144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grpSp>
        <p:nvGrpSpPr>
          <p:cNvPr id="14" name="Group 13"/>
          <p:cNvGrpSpPr/>
          <p:nvPr/>
        </p:nvGrpSpPr>
        <p:grpSpPr>
          <a:xfrm rot="5400000">
            <a:off x="6461514" y="1866269"/>
            <a:ext cx="177017" cy="96350"/>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6201344" y="2003820"/>
            <a:ext cx="177017" cy="96350"/>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4857750" y="74000"/>
            <a:ext cx="1600200" cy="486833"/>
          </a:xfrm>
        </p:spPr>
        <p:txBody>
          <a:bodyPr/>
          <a:lstStyle>
            <a:extLst/>
          </a:lstStyle>
          <a:p>
            <a:fld id="{D65DA9CF-0F0A-4FEA-95B8-A766A3D25C8E}" type="datetimeFigureOut">
              <a:rPr lang="en-US" smtClean="0"/>
              <a:pPr/>
              <a:t>11/19/2013</a:t>
            </a:fld>
            <a:endParaRPr lang="en-US"/>
          </a:p>
        </p:txBody>
      </p:sp>
      <p:sp>
        <p:nvSpPr>
          <p:cNvPr id="6" name="Footer Placeholder 5"/>
          <p:cNvSpPr>
            <a:spLocks noGrp="1"/>
          </p:cNvSpPr>
          <p:nvPr>
            <p:ph type="ftr" sz="quarter" idx="11"/>
          </p:nvPr>
        </p:nvSpPr>
        <p:spPr>
          <a:xfrm>
            <a:off x="685800" y="74000"/>
            <a:ext cx="4171950" cy="486833"/>
          </a:xfrm>
        </p:spPr>
        <p:txBody>
          <a:bodyPr/>
          <a:lstStyle>
            <a:extLst/>
          </a:lstStyle>
          <a:p>
            <a:endParaRPr lang="en-US"/>
          </a:p>
        </p:txBody>
      </p:sp>
      <p:sp>
        <p:nvSpPr>
          <p:cNvPr id="7" name="Slide Number Placeholder 6"/>
          <p:cNvSpPr>
            <a:spLocks noGrp="1"/>
          </p:cNvSpPr>
          <p:nvPr>
            <p:ph type="sldNum" sz="quarter" idx="12"/>
          </p:nvPr>
        </p:nvSpPr>
        <p:spPr>
          <a:xfrm>
            <a:off x="6457950" y="74000"/>
            <a:ext cx="342900" cy="486833"/>
          </a:xfrm>
        </p:spPr>
        <p:txBody>
          <a:bodyPr/>
          <a:lstStyle>
            <a:extLst/>
          </a:lstStyle>
          <a:p>
            <a:fld id="{F8BFAD67-BBC1-4A7A-B581-0B5755AE95F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274320" cy="9139275"/>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Rectangle 7"/>
          <p:cNvSpPr/>
          <p:nvPr/>
        </p:nvSpPr>
        <p:spPr>
          <a:xfrm>
            <a:off x="191468" y="6729859"/>
            <a:ext cx="54864" cy="225552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ectangle 8"/>
          <p:cNvSpPr/>
          <p:nvPr/>
        </p:nvSpPr>
        <p:spPr>
          <a:xfrm>
            <a:off x="191468" y="6395759"/>
            <a:ext cx="54864" cy="3048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ectangle 9"/>
          <p:cNvSpPr/>
          <p:nvPr/>
        </p:nvSpPr>
        <p:spPr>
          <a:xfrm>
            <a:off x="191468" y="6183580"/>
            <a:ext cx="54864" cy="18288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a:off x="191468" y="6056745"/>
            <a:ext cx="54864" cy="97536"/>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232169" y="907303"/>
            <a:ext cx="34290" cy="48768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5" name="Rectangle 14"/>
          <p:cNvSpPr/>
          <p:nvPr/>
        </p:nvSpPr>
        <p:spPr>
          <a:xfrm>
            <a:off x="201805" y="907303"/>
            <a:ext cx="20574" cy="48768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6" name="Rectangle 15"/>
          <p:cNvSpPr/>
          <p:nvPr/>
        </p:nvSpPr>
        <p:spPr>
          <a:xfrm>
            <a:off x="187515" y="907303"/>
            <a:ext cx="6858" cy="48768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7" name="Rectangle 16"/>
          <p:cNvSpPr/>
          <p:nvPr/>
        </p:nvSpPr>
        <p:spPr>
          <a:xfrm>
            <a:off x="166326" y="907303"/>
            <a:ext cx="6858" cy="48768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Title Placeholder 21"/>
          <p:cNvSpPr>
            <a:spLocks noGrp="1"/>
          </p:cNvSpPr>
          <p:nvPr>
            <p:ph type="title"/>
          </p:nvPr>
        </p:nvSpPr>
        <p:spPr>
          <a:xfrm>
            <a:off x="685800" y="682752"/>
            <a:ext cx="5829300" cy="1219200"/>
          </a:xfrm>
          <a:prstGeom prst="rect">
            <a:avLst/>
          </a:prstGeom>
        </p:spPr>
        <p:txBody>
          <a:bodyPr vert="horz" anchor="t">
            <a:noAutofit/>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685800" y="2378080"/>
            <a:ext cx="5829300" cy="609600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857750" y="8555568"/>
            <a:ext cx="1600200" cy="486833"/>
          </a:xfrm>
          <a:prstGeom prst="rect">
            <a:avLst/>
          </a:prstGeom>
        </p:spPr>
        <p:txBody>
          <a:bodyPr vert="horz" anchor="b"/>
          <a:lstStyle>
            <a:lvl1pPr algn="l" eaLnBrk="1" latinLnBrk="0" hangingPunct="1">
              <a:defRPr kumimoji="0" sz="1100">
                <a:solidFill>
                  <a:schemeClr val="tx2"/>
                </a:solidFill>
              </a:defRPr>
            </a:lvl1pPr>
            <a:extLst/>
          </a:lstStyle>
          <a:p>
            <a:fld id="{D65DA9CF-0F0A-4FEA-95B8-A766A3D25C8E}" type="datetimeFigureOut">
              <a:rPr lang="en-US" smtClean="0"/>
              <a:pPr/>
              <a:t>11/19/2013</a:t>
            </a:fld>
            <a:endParaRPr lang="en-US"/>
          </a:p>
        </p:txBody>
      </p:sp>
      <p:sp>
        <p:nvSpPr>
          <p:cNvPr id="3" name="Footer Placeholder 2"/>
          <p:cNvSpPr>
            <a:spLocks noGrp="1"/>
          </p:cNvSpPr>
          <p:nvPr>
            <p:ph type="ftr" sz="quarter" idx="3"/>
          </p:nvPr>
        </p:nvSpPr>
        <p:spPr>
          <a:xfrm>
            <a:off x="685800" y="8555568"/>
            <a:ext cx="4171950" cy="486833"/>
          </a:xfrm>
          <a:prstGeom prst="rect">
            <a:avLst/>
          </a:prstGeom>
        </p:spPr>
        <p:txBody>
          <a:bodyPr vert="horz" anchor="b"/>
          <a:lstStyle>
            <a:lvl1pPr algn="r" eaLnBrk="1" latinLnBrk="0" hangingPunct="1">
              <a:defRPr kumimoji="0" sz="1100">
                <a:solidFill>
                  <a:schemeClr val="tx2"/>
                </a:solidFill>
              </a:defRPr>
            </a:lvl1pPr>
            <a:extLst/>
          </a:lstStyle>
          <a:p>
            <a:endParaRPr lang="en-US"/>
          </a:p>
        </p:txBody>
      </p:sp>
      <p:sp>
        <p:nvSpPr>
          <p:cNvPr id="23" name="Slide Number Placeholder 22"/>
          <p:cNvSpPr>
            <a:spLocks noGrp="1"/>
          </p:cNvSpPr>
          <p:nvPr>
            <p:ph type="sldNum" sz="quarter" idx="4"/>
          </p:nvPr>
        </p:nvSpPr>
        <p:spPr>
          <a:xfrm>
            <a:off x="6457950" y="8555568"/>
            <a:ext cx="342900" cy="486833"/>
          </a:xfrm>
          <a:prstGeom prst="rect">
            <a:avLst/>
          </a:prstGeom>
        </p:spPr>
        <p:txBody>
          <a:bodyPr vert="horz" anchor="b"/>
          <a:lstStyle>
            <a:lvl1pPr algn="l" eaLnBrk="1" latinLnBrk="0" hangingPunct="1">
              <a:defRPr kumimoji="0" sz="1200">
                <a:solidFill>
                  <a:schemeClr val="tx2"/>
                </a:solidFill>
              </a:defRPr>
            </a:lvl1pPr>
            <a:extLst/>
          </a:lstStyle>
          <a:p>
            <a:fld id="{F8BFAD67-BBC1-4A7A-B581-0B5755AE95F6}"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smtClean="0"/>
              <a:t>Upaji Website flow</a:t>
            </a:r>
            <a:endParaRPr lang="en-US" dirty="0"/>
          </a:p>
        </p:txBody>
      </p:sp>
      <p:sp>
        <p:nvSpPr>
          <p:cNvPr id="3" name="Subtitle 2"/>
          <p:cNvSpPr>
            <a:spLocks noGrp="1"/>
          </p:cNvSpPr>
          <p:nvPr>
            <p:ph type="subTitle" idx="1"/>
          </p:nvPr>
        </p:nvSpPr>
        <p:spPr/>
        <p:txBody>
          <a:bodyPr/>
          <a:lstStyle/>
          <a:p>
            <a:r>
              <a:rPr lang="en-US" dirty="0" smtClean="0"/>
              <a:t>This presentation shall guide and explain the process flow of the Upaji web application</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682752"/>
            <a:ext cx="5829300" cy="5413248"/>
          </a:xfrm>
        </p:spPr>
        <p:txBody>
          <a:bodyPr/>
          <a:lstStyle/>
          <a:p>
            <a:r>
              <a:rPr lang="en-US" dirty="0" smtClean="0"/>
              <a:t>On Selecting the City from the destination drop down, the website will take you to the events hosted in that particular destination.</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Marketplace_Main.jpg"/>
          <p:cNvPicPr>
            <a:picLocks noChangeAspect="1"/>
          </p:cNvPicPr>
          <p:nvPr/>
        </p:nvPicPr>
        <p:blipFill>
          <a:blip r:embed="rId2"/>
          <a:stretch>
            <a:fillRect/>
          </a:stretch>
        </p:blipFill>
        <p:spPr>
          <a:xfrm>
            <a:off x="921774" y="0"/>
            <a:ext cx="5014452" cy="91440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682752"/>
            <a:ext cx="5829300" cy="5413248"/>
          </a:xfrm>
        </p:spPr>
        <p:txBody>
          <a:bodyPr/>
          <a:lstStyle/>
          <a:p>
            <a:r>
              <a:rPr lang="en-US" dirty="0" smtClean="0"/>
              <a:t>Upon clicking on any event image, the website will take you to the event detail page.</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Event_Unsigned_Main.jpg"/>
          <p:cNvPicPr>
            <a:picLocks noChangeAspect="1"/>
          </p:cNvPicPr>
          <p:nvPr/>
        </p:nvPicPr>
        <p:blipFill>
          <a:blip r:embed="rId2"/>
          <a:stretch>
            <a:fillRect/>
          </a:stretch>
        </p:blipFill>
        <p:spPr>
          <a:xfrm>
            <a:off x="490474" y="0"/>
            <a:ext cx="5877051" cy="91440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682752"/>
            <a:ext cx="5829300" cy="5413248"/>
          </a:xfrm>
        </p:spPr>
        <p:txBody>
          <a:bodyPr/>
          <a:lstStyle/>
          <a:p>
            <a:r>
              <a:rPr lang="en-US" dirty="0" smtClean="0"/>
              <a:t>Upon clicking on Request a date button, a popup will appear with the option to select date.</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Request_Date_Popup.jpg"/>
          <p:cNvPicPr>
            <a:picLocks noChangeAspect="1"/>
          </p:cNvPicPr>
          <p:nvPr/>
        </p:nvPicPr>
        <p:blipFill>
          <a:blip r:embed="rId2"/>
          <a:srcRect t="13333" b="27500"/>
          <a:stretch>
            <a:fillRect/>
          </a:stretch>
        </p:blipFill>
        <p:spPr>
          <a:xfrm>
            <a:off x="239711" y="685800"/>
            <a:ext cx="6389689" cy="77724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682752"/>
            <a:ext cx="5829300" cy="5413248"/>
          </a:xfrm>
        </p:spPr>
        <p:txBody>
          <a:bodyPr/>
          <a:lstStyle/>
          <a:p>
            <a:r>
              <a:rPr lang="en-US" dirty="0" smtClean="0"/>
              <a:t>Upon clicking on Request a date button, if the user is not signed in, a popup will appear with the option to login or sign up.</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vent_Unsigned_Login.jpg"/>
          <p:cNvPicPr>
            <a:picLocks noChangeAspect="1"/>
          </p:cNvPicPr>
          <p:nvPr/>
        </p:nvPicPr>
        <p:blipFill>
          <a:blip r:embed="rId2"/>
          <a:srcRect t="15000" b="37500"/>
          <a:stretch>
            <a:fillRect/>
          </a:stretch>
        </p:blipFill>
        <p:spPr>
          <a:xfrm>
            <a:off x="304800" y="1447800"/>
            <a:ext cx="6186369" cy="45720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682752"/>
            <a:ext cx="5829300" cy="5413248"/>
          </a:xfrm>
        </p:spPr>
        <p:txBody>
          <a:bodyPr/>
          <a:lstStyle/>
          <a:p>
            <a:r>
              <a:rPr lang="en-US" dirty="0" smtClean="0"/>
              <a:t>Users can also sign up from the previous screen, by clicking on the sign up link. Sign up link will open a new popup from where the users can sign up instantly.</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vent_Unsigned_Signup.jpg"/>
          <p:cNvPicPr>
            <a:picLocks noChangeAspect="1"/>
          </p:cNvPicPr>
          <p:nvPr/>
        </p:nvPicPr>
        <p:blipFill>
          <a:blip r:embed="rId2"/>
          <a:stretch>
            <a:fillRect/>
          </a:stretch>
        </p:blipFill>
        <p:spPr>
          <a:xfrm>
            <a:off x="490474" y="0"/>
            <a:ext cx="5877051" cy="91440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6172200" cy="2971800"/>
          </a:xfrm>
        </p:spPr>
        <p:txBody>
          <a:bodyPr/>
          <a:lstStyle/>
          <a:p>
            <a:r>
              <a:rPr lang="en-US" dirty="0" smtClean="0"/>
              <a:t>Upaji </a:t>
            </a:r>
            <a:r>
              <a:rPr lang="en-US" dirty="0" smtClean="0"/>
              <a:t>Homepage when user is not signed in with dropdown for Settings icon</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682752"/>
            <a:ext cx="5829300" cy="5413248"/>
          </a:xfrm>
        </p:spPr>
        <p:txBody>
          <a:bodyPr/>
          <a:lstStyle/>
          <a:p>
            <a:r>
              <a:rPr lang="en-US" dirty="0" smtClean="0"/>
              <a:t>Once the users sign up from the popup, they will be encouraged to create and complete their profile so they can avail the benefits Upaji has to offer.</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vent_Unsigned_ProfileAsk.jpg"/>
          <p:cNvPicPr>
            <a:picLocks noChangeAspect="1"/>
          </p:cNvPicPr>
          <p:nvPr/>
        </p:nvPicPr>
        <p:blipFill>
          <a:blip r:embed="rId2"/>
          <a:srcRect t="15000" b="19167"/>
          <a:stretch>
            <a:fillRect/>
          </a:stretch>
        </p:blipFill>
        <p:spPr>
          <a:xfrm>
            <a:off x="381000" y="990600"/>
            <a:ext cx="6249016" cy="64008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682752"/>
            <a:ext cx="5829300" cy="5413248"/>
          </a:xfrm>
        </p:spPr>
        <p:txBody>
          <a:bodyPr/>
          <a:lstStyle/>
          <a:p>
            <a:r>
              <a:rPr lang="en-US" dirty="0" smtClean="0"/>
              <a:t>If user clicks on the profile creation link, they will be taken to the page where they can fill in their profile details.</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4.jpg"/>
          <p:cNvPicPr>
            <a:picLocks noChangeAspect="1"/>
          </p:cNvPicPr>
          <p:nvPr/>
        </p:nvPicPr>
        <p:blipFill>
          <a:blip r:embed="rId2" cstate="print"/>
          <a:stretch>
            <a:fillRect/>
          </a:stretch>
        </p:blipFill>
        <p:spPr>
          <a:xfrm>
            <a:off x="1752600" y="0"/>
            <a:ext cx="3581400" cy="91440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682752"/>
            <a:ext cx="6324600" cy="7242048"/>
          </a:xfrm>
        </p:spPr>
        <p:txBody>
          <a:bodyPr/>
          <a:lstStyle/>
          <a:p>
            <a:r>
              <a:rPr lang="en-US" dirty="0" smtClean="0"/>
              <a:t>If the user is signed up/logged in, the Event details page will appear with all the details. (Notice that the reviews and previous guests information appear visible for registered users only.)</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vent_Signed_Main.jpg"/>
          <p:cNvPicPr>
            <a:picLocks noChangeAspect="1"/>
          </p:cNvPicPr>
          <p:nvPr/>
        </p:nvPicPr>
        <p:blipFill>
          <a:blip r:embed="rId2"/>
          <a:stretch>
            <a:fillRect/>
          </a:stretch>
        </p:blipFill>
        <p:spPr>
          <a:xfrm>
            <a:off x="685800" y="0"/>
            <a:ext cx="5714999" cy="91440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682752"/>
            <a:ext cx="5829300" cy="5413248"/>
          </a:xfrm>
        </p:spPr>
        <p:txBody>
          <a:bodyPr/>
          <a:lstStyle/>
          <a:p>
            <a:r>
              <a:rPr lang="en-US" dirty="0" smtClean="0"/>
              <a:t>From the Homepage, upon clicking on ‘Find out More’ button, under What is Upaji, the user will be taken to the About page.</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bout_Page.jpg"/>
          <p:cNvPicPr>
            <a:picLocks noChangeAspect="1"/>
          </p:cNvPicPr>
          <p:nvPr/>
        </p:nvPicPr>
        <p:blipFill>
          <a:blip r:embed="rId2"/>
          <a:stretch>
            <a:fillRect/>
          </a:stretch>
        </p:blipFill>
        <p:spPr>
          <a:xfrm>
            <a:off x="914400" y="0"/>
            <a:ext cx="4952999" cy="91440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682752"/>
            <a:ext cx="5829300" cy="5413248"/>
          </a:xfrm>
        </p:spPr>
        <p:txBody>
          <a:bodyPr/>
          <a:lstStyle/>
          <a:p>
            <a:r>
              <a:rPr lang="en-US" dirty="0" smtClean="0"/>
              <a:t>Once the user is logged in, he/she can go to their dashboard with all the functionalities available.</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shboard_Main.jpg"/>
          <p:cNvPicPr>
            <a:picLocks noChangeAspect="1"/>
          </p:cNvPicPr>
          <p:nvPr/>
        </p:nvPicPr>
        <p:blipFill>
          <a:blip r:embed="rId2"/>
          <a:stretch>
            <a:fillRect/>
          </a:stretch>
        </p:blipFill>
        <p:spPr>
          <a:xfrm>
            <a:off x="243590" y="0"/>
            <a:ext cx="6370820" cy="91440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Home_Unsigned_Settings.jpg"/>
          <p:cNvPicPr>
            <a:picLocks noChangeAspect="1"/>
          </p:cNvPicPr>
          <p:nvPr/>
        </p:nvPicPr>
        <p:blipFill>
          <a:blip r:embed="rId2"/>
          <a:stretch>
            <a:fillRect/>
          </a:stretch>
        </p:blipFill>
        <p:spPr>
          <a:xfrm>
            <a:off x="1053330" y="0"/>
            <a:ext cx="4751340" cy="91440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682752"/>
            <a:ext cx="5829300" cy="5413248"/>
          </a:xfrm>
        </p:spPr>
        <p:txBody>
          <a:bodyPr/>
          <a:lstStyle/>
          <a:p>
            <a:r>
              <a:rPr lang="en-US" dirty="0" smtClean="0"/>
              <a:t>If the User clicks on the Inbox tab from the sub navigation bar of the Dashboard, they will be taken to their Upaji inbox.</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ashboard_Inbox.jpg"/>
          <p:cNvPicPr>
            <a:picLocks noChangeAspect="1"/>
          </p:cNvPicPr>
          <p:nvPr/>
        </p:nvPicPr>
        <p:blipFill>
          <a:blip r:embed="rId2"/>
          <a:stretch>
            <a:fillRect/>
          </a:stretch>
        </p:blipFill>
        <p:spPr>
          <a:xfrm>
            <a:off x="228600" y="168088"/>
            <a:ext cx="6477000" cy="8807824"/>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682752"/>
            <a:ext cx="5829300" cy="5413248"/>
          </a:xfrm>
        </p:spPr>
        <p:txBody>
          <a:bodyPr/>
          <a:lstStyle/>
          <a:p>
            <a:r>
              <a:rPr lang="en-US" dirty="0" smtClean="0"/>
              <a:t>If the User clicks on the </a:t>
            </a:r>
            <a:r>
              <a:rPr lang="en-US" dirty="0" smtClean="0"/>
              <a:t>Events tab </a:t>
            </a:r>
            <a:r>
              <a:rPr lang="en-US" dirty="0" smtClean="0"/>
              <a:t>from the sub navigation bar of the Dashboard, they will be taken to their Upaji </a:t>
            </a:r>
            <a:r>
              <a:rPr lang="en-US" dirty="0" smtClean="0"/>
              <a:t>Events section.</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ashboard_Events.jpg"/>
          <p:cNvPicPr>
            <a:picLocks noChangeAspect="1"/>
          </p:cNvPicPr>
          <p:nvPr/>
        </p:nvPicPr>
        <p:blipFill>
          <a:blip r:embed="rId2"/>
          <a:stretch>
            <a:fillRect/>
          </a:stretch>
        </p:blipFill>
        <p:spPr>
          <a:xfrm>
            <a:off x="243590" y="0"/>
            <a:ext cx="6370820" cy="91440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682752"/>
            <a:ext cx="5829300" cy="5413248"/>
          </a:xfrm>
        </p:spPr>
        <p:txBody>
          <a:bodyPr/>
          <a:lstStyle/>
          <a:p>
            <a:r>
              <a:rPr lang="en-US" dirty="0" smtClean="0"/>
              <a:t>If the User clicks on the </a:t>
            </a:r>
            <a:r>
              <a:rPr lang="en-US" dirty="0" smtClean="0"/>
              <a:t>Achievements tab </a:t>
            </a:r>
            <a:r>
              <a:rPr lang="en-US" dirty="0" smtClean="0"/>
              <a:t>from the sub navigation bar of the Dashboard, they will be taken to their Upaji </a:t>
            </a:r>
            <a:r>
              <a:rPr lang="en-US" dirty="0" smtClean="0"/>
              <a:t>Achievements section.</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ashboard_Achievements.jpg"/>
          <p:cNvPicPr>
            <a:picLocks noChangeAspect="1"/>
          </p:cNvPicPr>
          <p:nvPr/>
        </p:nvPicPr>
        <p:blipFill>
          <a:blip r:embed="rId2"/>
          <a:stretch>
            <a:fillRect/>
          </a:stretch>
        </p:blipFill>
        <p:spPr>
          <a:xfrm>
            <a:off x="243590" y="0"/>
            <a:ext cx="6370820" cy="91440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682752"/>
            <a:ext cx="5829300" cy="5413248"/>
          </a:xfrm>
        </p:spPr>
        <p:txBody>
          <a:bodyPr/>
          <a:lstStyle/>
          <a:p>
            <a:r>
              <a:rPr lang="en-US" dirty="0" smtClean="0"/>
              <a:t>If the User clicks on the </a:t>
            </a:r>
            <a:r>
              <a:rPr lang="en-US" dirty="0" smtClean="0"/>
              <a:t>Support tab </a:t>
            </a:r>
            <a:r>
              <a:rPr lang="en-US" dirty="0" smtClean="0"/>
              <a:t>from the sub navigation bar of the Dashboard, they will be taken to </a:t>
            </a:r>
            <a:r>
              <a:rPr lang="en-US" dirty="0" smtClean="0"/>
              <a:t>their </a:t>
            </a:r>
            <a:r>
              <a:rPr lang="en-US" dirty="0" smtClean="0"/>
              <a:t>Upaji </a:t>
            </a:r>
            <a:r>
              <a:rPr lang="en-US" dirty="0" smtClean="0"/>
              <a:t>Support section.</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ashboard_Support.jpg"/>
          <p:cNvPicPr>
            <a:picLocks noChangeAspect="1"/>
          </p:cNvPicPr>
          <p:nvPr/>
        </p:nvPicPr>
        <p:blipFill>
          <a:blip r:embed="rId2"/>
          <a:stretch>
            <a:fillRect/>
          </a:stretch>
        </p:blipFill>
        <p:spPr>
          <a:xfrm>
            <a:off x="152400" y="457200"/>
            <a:ext cx="6629400" cy="8054788"/>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682752"/>
            <a:ext cx="6134100" cy="6480048"/>
          </a:xfrm>
        </p:spPr>
        <p:txBody>
          <a:bodyPr/>
          <a:lstStyle/>
          <a:p>
            <a:r>
              <a:rPr lang="en-US" dirty="0" smtClean="0"/>
              <a:t>Upon clicking on create an event page from </a:t>
            </a:r>
            <a:r>
              <a:rPr lang="en-US" dirty="0" smtClean="0"/>
              <a:t>dashboard or Host an Event button on Homepage, </a:t>
            </a:r>
            <a:r>
              <a:rPr lang="en-US" dirty="0" smtClean="0"/>
              <a:t>users will be taken to the following </a:t>
            </a:r>
            <a:r>
              <a:rPr lang="en-US" dirty="0" smtClean="0"/>
              <a:t>page from where they can create their event.</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osting_960r_v1.2.jpg"/>
          <p:cNvPicPr>
            <a:picLocks noChangeAspect="1"/>
          </p:cNvPicPr>
          <p:nvPr/>
        </p:nvPicPr>
        <p:blipFill>
          <a:blip r:embed="rId2"/>
          <a:stretch>
            <a:fillRect/>
          </a:stretch>
        </p:blipFill>
        <p:spPr>
          <a:xfrm>
            <a:off x="914400" y="0"/>
            <a:ext cx="4724400" cy="91440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981200"/>
            <a:ext cx="6248400" cy="3048000"/>
          </a:xfrm>
        </p:spPr>
        <p:txBody>
          <a:bodyPr/>
          <a:lstStyle/>
          <a:p>
            <a:r>
              <a:rPr lang="en-US" dirty="0" smtClean="0"/>
              <a:t>Upaji </a:t>
            </a:r>
            <a:r>
              <a:rPr lang="en-US" dirty="0" smtClean="0"/>
              <a:t>Homepage when user is not signed in with dropdown for Support icon</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682752"/>
            <a:ext cx="6400800" cy="7394448"/>
          </a:xfrm>
        </p:spPr>
        <p:txBody>
          <a:bodyPr/>
          <a:lstStyle/>
          <a:p>
            <a:r>
              <a:rPr lang="en-US" dirty="0" smtClean="0"/>
              <a:t>Once the users have attended an event, they will be sent an email from Upaji to provide feedback on the event. The email will have a link to the page from where users can review and rate their event experience.</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eedback_Main.jpg"/>
          <p:cNvPicPr>
            <a:picLocks noChangeAspect="1"/>
          </p:cNvPicPr>
          <p:nvPr/>
        </p:nvPicPr>
        <p:blipFill>
          <a:blip r:embed="rId2"/>
          <a:stretch>
            <a:fillRect/>
          </a:stretch>
        </p:blipFill>
        <p:spPr>
          <a:xfrm>
            <a:off x="115078" y="477370"/>
            <a:ext cx="6629400" cy="8189259"/>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438400"/>
            <a:ext cx="5829300" cy="4419600"/>
          </a:xfrm>
        </p:spPr>
        <p:txBody>
          <a:bodyPr/>
          <a:lstStyle/>
          <a:p>
            <a:pPr algn="ctr"/>
            <a:r>
              <a:rPr lang="en-US" dirty="0" smtClean="0"/>
              <a:t>Thank you !</a:t>
            </a:r>
            <a:br>
              <a:rPr lang="en-US" dirty="0" smtClean="0"/>
            </a:br>
            <a:r>
              <a:rPr lang="en-US" dirty="0" smtClean="0"/>
              <a:t/>
            </a:r>
            <a:br>
              <a:rPr lang="en-US" dirty="0" smtClean="0"/>
            </a:br>
            <a:r>
              <a:rPr lang="en-US" dirty="0" smtClean="0"/>
              <a:t>---------------------</a:t>
            </a:r>
            <a:br>
              <a:rPr lang="en-US" dirty="0" smtClean="0"/>
            </a:br>
            <a:r>
              <a:rPr lang="en-US" dirty="0" smtClean="0"/>
              <a:t/>
            </a:r>
            <a:br>
              <a:rPr lang="en-US" dirty="0" smtClean="0"/>
            </a:br>
            <a:r>
              <a:rPr lang="en-US" dirty="0" smtClean="0"/>
              <a:t>-- End --</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Home_Unsigned_Support.jpg"/>
          <p:cNvPicPr>
            <a:picLocks noChangeAspect="1"/>
          </p:cNvPicPr>
          <p:nvPr/>
        </p:nvPicPr>
        <p:blipFill>
          <a:blip r:embed="rId2"/>
          <a:stretch>
            <a:fillRect/>
          </a:stretch>
        </p:blipFill>
        <p:spPr>
          <a:xfrm>
            <a:off x="762000" y="0"/>
            <a:ext cx="5334000" cy="91440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981200"/>
            <a:ext cx="6324600" cy="6172200"/>
          </a:xfrm>
        </p:spPr>
        <p:txBody>
          <a:bodyPr/>
          <a:lstStyle/>
          <a:p>
            <a:r>
              <a:rPr lang="en-US" dirty="0" smtClean="0"/>
              <a:t>Upon clickin</a:t>
            </a:r>
            <a:r>
              <a:rPr lang="en-US" dirty="0" smtClean="0"/>
              <a:t>g on Login link from the top navigation bar, a popup will appear asking users to either Login through their </a:t>
            </a:r>
            <a:r>
              <a:rPr lang="en-US" dirty="0" err="1" smtClean="0"/>
              <a:t>Facebook</a:t>
            </a:r>
            <a:r>
              <a:rPr lang="en-US" dirty="0" smtClean="0"/>
              <a:t> account, Google account or their registered Upaji account.</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Home_Unsigned_Login.jpg"/>
          <p:cNvPicPr>
            <a:picLocks noChangeAspect="1"/>
          </p:cNvPicPr>
          <p:nvPr/>
        </p:nvPicPr>
        <p:blipFill>
          <a:blip r:embed="rId2"/>
          <a:srcRect b="50833"/>
          <a:stretch>
            <a:fillRect/>
          </a:stretch>
        </p:blipFill>
        <p:spPr>
          <a:xfrm>
            <a:off x="381000" y="1219200"/>
            <a:ext cx="6172200" cy="5840242"/>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981200"/>
            <a:ext cx="6248400" cy="3048000"/>
          </a:xfrm>
        </p:spPr>
        <p:txBody>
          <a:bodyPr/>
          <a:lstStyle/>
          <a:p>
            <a:r>
              <a:rPr lang="en-US" dirty="0" smtClean="0"/>
              <a:t>Upaji </a:t>
            </a:r>
            <a:r>
              <a:rPr lang="en-US" dirty="0" smtClean="0"/>
              <a:t>Homepage when user is signed in with dropdown for Profile icon</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Home_Signedup.jpg"/>
          <p:cNvPicPr>
            <a:picLocks noChangeAspect="1"/>
          </p:cNvPicPr>
          <p:nvPr/>
        </p:nvPicPr>
        <p:blipFill>
          <a:blip r:embed="rId2"/>
          <a:stretch>
            <a:fillRect/>
          </a:stretch>
        </p:blipFill>
        <p:spPr>
          <a:xfrm>
            <a:off x="762000" y="0"/>
            <a:ext cx="5410200" cy="9144000"/>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210</TotalTime>
  <Words>537</Words>
  <Application>Microsoft Office PowerPoint</Application>
  <PresentationFormat>On-screen Show (4:3)</PresentationFormat>
  <Paragraphs>23</Paragraphs>
  <Slides>42</Slides>
  <Notes>0</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Metro</vt:lpstr>
      <vt:lpstr>Upaji Website flow</vt:lpstr>
      <vt:lpstr>Upaji Homepage when user is not signed in with dropdown for Settings icon</vt:lpstr>
      <vt:lpstr>Slide 3</vt:lpstr>
      <vt:lpstr>Upaji Homepage when user is not signed in with dropdown for Support icon</vt:lpstr>
      <vt:lpstr>Slide 5</vt:lpstr>
      <vt:lpstr>Upon clicking on Login link from the top navigation bar, a popup will appear asking users to either Login through their Facebook account, Google account or their registered Upaji account.</vt:lpstr>
      <vt:lpstr>Slide 7</vt:lpstr>
      <vt:lpstr>Upaji Homepage when user is signed in with dropdown for Profile icon</vt:lpstr>
      <vt:lpstr>Slide 9</vt:lpstr>
      <vt:lpstr>On Selecting the City from the destination drop down, the website will take you to the events hosted in that particular destination.</vt:lpstr>
      <vt:lpstr>Slide 11</vt:lpstr>
      <vt:lpstr>Upon clicking on any event image, the website will take you to the event detail page.</vt:lpstr>
      <vt:lpstr>Slide 13</vt:lpstr>
      <vt:lpstr>Upon clicking on Request a date button, a popup will appear with the option to select date.</vt:lpstr>
      <vt:lpstr>Slide 15</vt:lpstr>
      <vt:lpstr>Upon clicking on Request a date button, if the user is not signed in, a popup will appear with the option to login or sign up.</vt:lpstr>
      <vt:lpstr>Slide 17</vt:lpstr>
      <vt:lpstr>Users can also sign up from the previous screen, by clicking on the sign up link. Sign up link will open a new popup from where the users can sign up instantly.</vt:lpstr>
      <vt:lpstr>Slide 19</vt:lpstr>
      <vt:lpstr>Once the users sign up from the popup, they will be encouraged to create and complete their profile so they can avail the benefits Upaji has to offer.</vt:lpstr>
      <vt:lpstr>Slide 21</vt:lpstr>
      <vt:lpstr>If user clicks on the profile creation link, they will be taken to the page where they can fill in their profile details.</vt:lpstr>
      <vt:lpstr>Slide 23</vt:lpstr>
      <vt:lpstr>If the user is signed up/logged in, the Event details page will appear with all the details. (Notice that the reviews and previous guests information appear visible for registered users only.)</vt:lpstr>
      <vt:lpstr>Slide 25</vt:lpstr>
      <vt:lpstr>From the Homepage, upon clicking on ‘Find out More’ button, under What is Upaji, the user will be taken to the About page.</vt:lpstr>
      <vt:lpstr>Slide 27</vt:lpstr>
      <vt:lpstr>Once the user is logged in, he/she can go to their dashboard with all the functionalities available.</vt:lpstr>
      <vt:lpstr>Slide 29</vt:lpstr>
      <vt:lpstr>If the User clicks on the Inbox tab from the sub navigation bar of the Dashboard, they will be taken to their Upaji inbox.</vt:lpstr>
      <vt:lpstr>Slide 31</vt:lpstr>
      <vt:lpstr>If the User clicks on the Events tab from the sub navigation bar of the Dashboard, they will be taken to their Upaji Events section.</vt:lpstr>
      <vt:lpstr>Slide 33</vt:lpstr>
      <vt:lpstr>If the User clicks on the Achievements tab from the sub navigation bar of the Dashboard, they will be taken to their Upaji Achievements section.</vt:lpstr>
      <vt:lpstr>Slide 35</vt:lpstr>
      <vt:lpstr>If the User clicks on the Support tab from the sub navigation bar of the Dashboard, they will be taken to their Upaji Support section.</vt:lpstr>
      <vt:lpstr>Slide 37</vt:lpstr>
      <vt:lpstr>Upon clicking on create an event page from dashboard or Host an Event button on Homepage, users will be taken to the following page from where they can create their event.</vt:lpstr>
      <vt:lpstr>Slide 39</vt:lpstr>
      <vt:lpstr>Once the users have attended an event, they will be sent an email from Upaji to provide feedback on the event. The email will have a link to the page from where users can review and rate their event experience.</vt:lpstr>
      <vt:lpstr>Slide 41</vt:lpstr>
      <vt:lpstr>Thank you !  ---------------------  -- End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Upaji Website flow</dc:title>
  <dc:creator>Sheraz</dc:creator>
  <cp:lastModifiedBy>Sheraz</cp:lastModifiedBy>
  <cp:revision>21</cp:revision>
  <dcterms:created xsi:type="dcterms:W3CDTF">2013-11-13T12:55:38Z</dcterms:created>
  <dcterms:modified xsi:type="dcterms:W3CDTF">2013-11-19T19:12:23Z</dcterms:modified>
</cp:coreProperties>
</file>